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9" r:id="rId3"/>
    <p:sldId id="282" r:id="rId4"/>
    <p:sldId id="264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embeddedFontLst>
    <p:embeddedFont>
      <p:font typeface="HY헤드라인M" panose="02030600000101010101" pitchFamily="18" charset="-127"/>
      <p:regular r:id="rId11"/>
    </p:embeddedFont>
    <p:embeddedFont>
      <p:font typeface="나눔고딕" panose="020D0604000000000000" pitchFamily="50" charset="-127"/>
      <p:regular r:id="rId12"/>
      <p:bold r:id="rId13"/>
    </p:embeddedFont>
    <p:embeddedFont>
      <p:font typeface="나눔바른고딕OTF" panose="02020603020101020101" pitchFamily="18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도입" id="{AC01FF5C-4B60-47A6-BD94-5E5C6E5C90FB}">
          <p14:sldIdLst>
            <p14:sldId id="256"/>
          </p14:sldIdLst>
        </p14:section>
        <p14:section name="개요" id="{3ACFD787-255C-4440-B696-3C6859108840}">
          <p14:sldIdLst>
            <p14:sldId id="269"/>
            <p14:sldId id="282"/>
          </p14:sldIdLst>
        </p14:section>
        <p14:section name="개발일정" id="{8275F3B1-2483-4F14-9FB3-4FF13A50A387}">
          <p14:sldIdLst>
            <p14:sldId id="264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100" d="100"/>
          <a:sy n="100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1ABAC-711D-47F1-93AF-D210C5558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22201-5148-4B6F-A83E-30BBDD161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C0C3F-DB57-4878-A549-65A464D8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34837-116B-44AB-A95B-B4FBFA44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E91D3-3D8A-43E3-8F3B-284AF5E9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4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A0AEA-D057-4CC5-BE80-027EB29D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71E133-636E-47B8-8434-45A626D5E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1F6C7-99FA-4ECD-9F46-4A8D0161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3D9CF-F3C6-43AA-962B-7D576128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EC65D-4A91-421E-A053-59E05C26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8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EBC6F-3DB2-4A0B-B6E2-088B936B4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17B64C-1616-495B-B19C-181B111D3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D397-3B9E-45DB-A185-CC854331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F1150-D76E-4571-95B4-21C45668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ABD02-ADA1-404C-9AD9-CF45D14F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1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F90F-43B8-4EFE-994D-B2D1A037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ED061-A857-4261-BF7F-BD20942F4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3B9D4-53D2-4F85-B0D1-093513F2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9277A-07BA-45DC-8851-C572B506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12A66-F71D-4C59-A6D6-572A60F3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6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A10C-72DE-4C3A-A300-EB77314A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4FC86-21CE-4A98-B2BB-77AAE9E55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72039-69E8-4BA5-AB08-1F301B5D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EB5CB-DA44-42DD-BD86-39620A92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34C41-2D97-484F-A48A-7874381A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7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FBDA9-7AA6-42EF-B215-40BDE486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7DE37-00D0-47D4-8687-67A16242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3B2B52-2C8C-41CC-BE7B-75761C959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C9614-0C43-423D-BA81-E97757B8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C7C59A-F368-43D5-A422-18036738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60283-F166-4E58-B825-9216E26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4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49A97-F0A8-494C-804A-80BECE68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1C238-94A0-44A9-8B3D-5A4A8D079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B0684E-E145-45ED-A9D8-C53C0639A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ECE57-7644-4E3D-8FD4-866EFE874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FF56FE-489C-475E-AEB6-3764A3F70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03C4CA-812E-42E2-9045-1C294B6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1D83C8-25CF-4EE2-98A0-05BE647B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674AE8-E299-4F74-AA33-69888550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2A840-8E8C-4B94-8940-9A40921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784F32-AC1E-4E62-B731-BB09F5CF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CE64F5-9FFA-411A-B5F3-7AA0C7F8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B68117-4B35-44AA-BEA1-C004B69C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7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BE108F-A46A-44DE-9483-65140EAD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73B81F-1BE4-455A-BC3A-58269F04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D3059-CD9E-46C0-ADC8-EBBCF49B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5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35ECA-898F-4CA0-996C-441D922D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5DAE93-0616-4B58-857A-333F84CC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F95A9C-1BC5-401F-922A-34C4C62C3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A275-6DAF-4B35-8D7A-FC541B54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D559B-4D68-4DD0-A0FC-366EAD10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5BD6C-966E-41DE-8E99-4EED0215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AEA14-67E4-4ECC-8291-034A4E09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085EC9-70A1-4622-A81B-64A04EF5F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5EA1B-9CC8-4B04-829C-708405BED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6DB05-3806-4F53-80C0-83F4CCEB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80432-6848-4726-99BA-AFAAF19B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739C8-AD89-4E51-8C58-146F51F3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51FEE-5C21-447C-BAD7-249C234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52C7F-FB98-4DAE-BA0E-2C1E503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41D7B-47A3-442E-9645-05E169262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FF75E-2D1B-4654-9B17-C4D0E23D8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6FDD0-766A-406D-AFFF-7BE9E5C3F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2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921C76-C18A-4BE6-9B56-E1CC6270F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8740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sz="8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언어</a:t>
            </a:r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D1474-6E9F-4FF8-9DB9-42EAD9B5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37417"/>
            <a:ext cx="9144000" cy="80312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dirty="0"/>
              <a:t>2013182024 </a:t>
            </a:r>
            <a:r>
              <a:rPr lang="ko-KR" altLang="en-US" dirty="0"/>
              <a:t>송민수</a:t>
            </a:r>
            <a:endParaRPr lang="en-US" altLang="ko-KR" dirty="0"/>
          </a:p>
          <a:p>
            <a:pPr algn="l"/>
            <a:r>
              <a:rPr lang="en-US" altLang="ko-KR" dirty="0"/>
              <a:t>2013182018 </a:t>
            </a:r>
            <a:r>
              <a:rPr lang="ko-KR" altLang="en-US" dirty="0"/>
              <a:t>박민욱</a:t>
            </a:r>
            <a:endParaRPr lang="en-US" altLang="ko-KR" dirty="0"/>
          </a:p>
          <a:p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9D8304-3B8D-4F56-95F0-FB0DE05AE3F2}"/>
              </a:ext>
            </a:extLst>
          </p:cNvPr>
          <p:cNvSpPr txBox="1">
            <a:spLocks/>
          </p:cNvSpPr>
          <p:nvPr/>
        </p:nvSpPr>
        <p:spPr>
          <a:xfrm>
            <a:off x="1524000" y="208351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4400" b="1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텀프로젝트</a:t>
            </a:r>
            <a:r>
              <a:rPr lang="ko-KR" altLang="en-US" sz="44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중간발표</a:t>
            </a: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5ABB-41CD-4B4E-AB68-C6C6DE6CF480}"/>
              </a:ext>
            </a:extLst>
          </p:cNvPr>
          <p:cNvSpPr txBox="1"/>
          <p:nvPr/>
        </p:nvSpPr>
        <p:spPr>
          <a:xfrm>
            <a:off x="5952227" y="6532760"/>
            <a:ext cx="623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pptx</a:t>
            </a:r>
            <a:r>
              <a:rPr lang="ko-KR" altLang="en-US" sz="1400" i="1" dirty="0"/>
              <a:t> </a:t>
            </a:r>
            <a:r>
              <a:rPr lang="en-US" altLang="ko-KR" sz="1400" i="1" dirty="0"/>
              <a:t>file </a:t>
            </a:r>
            <a:r>
              <a:rPr lang="ko-KR" altLang="en-US" sz="1400" i="1" dirty="0"/>
              <a:t>무단수정</a:t>
            </a:r>
            <a:r>
              <a:rPr lang="en-US" altLang="ko-KR" sz="1400" i="1" dirty="0"/>
              <a:t>/</a:t>
            </a:r>
            <a:r>
              <a:rPr lang="ko-KR" altLang="en-US" sz="1400" i="1" dirty="0"/>
              <a:t>배포금지 </a:t>
            </a:r>
            <a:r>
              <a:rPr lang="en-US" altLang="ko-KR" sz="1400" i="1" dirty="0"/>
              <a:t>Copyright©2019 Team ‘PS’ All rights reserved</a:t>
            </a:r>
            <a:endParaRPr lang="ko-KR" altLang="en-US" sz="1400" i="1" dirty="0"/>
          </a:p>
        </p:txBody>
      </p:sp>
      <p:pic>
        <p:nvPicPr>
          <p:cNvPr id="9" name="그림 8" descr="사람, 실내이(가) 표시된 사진&#10;&#10;자동 생성된 설명">
            <a:extLst>
              <a:ext uri="{FF2B5EF4-FFF2-40B4-BE49-F238E27FC236}">
                <a16:creationId xmlns:a16="http://schemas.microsoft.com/office/drawing/2014/main" id="{ECA78CA5-6EA5-4B01-A22E-0C394EA7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1" y="-944365"/>
            <a:ext cx="13839825" cy="778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6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9A0EBF-CE53-48EA-8CF6-318EF85FE62F}"/>
              </a:ext>
            </a:extLst>
          </p:cNvPr>
          <p:cNvGrpSpPr/>
          <p:nvPr/>
        </p:nvGrpSpPr>
        <p:grpSpPr>
          <a:xfrm>
            <a:off x="1985683" y="1261872"/>
            <a:ext cx="7500474" cy="3633291"/>
            <a:chOff x="472434" y="-172926"/>
            <a:chExt cx="6706492" cy="324868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1AC6AE3-6194-46F5-A7A8-0C0C5F8F3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0" t="2725" r="-11331" b="44259"/>
            <a:stretch/>
          </p:blipFill>
          <p:spPr>
            <a:xfrm>
              <a:off x="472434" y="-87502"/>
              <a:ext cx="5623565" cy="3163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B10A899-CCD7-4090-8175-6F1AFEC2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13" y="-172926"/>
              <a:ext cx="2742813" cy="3248679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694736-EF9F-4860-9FD2-8664BA0137C0}"/>
                </a:ext>
              </a:extLst>
            </p:cNvPr>
            <p:cNvGrpSpPr/>
            <p:nvPr/>
          </p:nvGrpSpPr>
          <p:grpSpPr>
            <a:xfrm>
              <a:off x="1157655" y="861292"/>
              <a:ext cx="5659825" cy="2133952"/>
              <a:chOff x="1501792" y="2362024"/>
              <a:chExt cx="5659825" cy="2133952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6A7B3F24-0F81-40D2-ABE3-5729F49D0D45}"/>
                  </a:ext>
                </a:extLst>
              </p:cNvPr>
              <p:cNvSpPr/>
              <p:nvPr/>
            </p:nvSpPr>
            <p:spPr>
              <a:xfrm>
                <a:off x="3521761" y="2362025"/>
                <a:ext cx="3639856" cy="2133951"/>
              </a:xfrm>
              <a:custGeom>
                <a:avLst/>
                <a:gdLst>
                  <a:gd name="connsiteX0" fmla="*/ 2005202 w 2836761"/>
                  <a:gd name="connsiteY0" fmla="*/ 0 h 1663118"/>
                  <a:gd name="connsiteX1" fmla="*/ 2836761 w 2836761"/>
                  <a:gd name="connsiteY1" fmla="*/ 831559 h 1663118"/>
                  <a:gd name="connsiteX2" fmla="*/ 2005202 w 2836761"/>
                  <a:gd name="connsiteY2" fmla="*/ 1663118 h 1663118"/>
                  <a:gd name="connsiteX3" fmla="*/ 1315660 w 2836761"/>
                  <a:gd name="connsiteY3" fmla="*/ 1296492 h 1663118"/>
                  <a:gd name="connsiteX4" fmla="*/ 1261451 w 2836761"/>
                  <a:gd name="connsiteY4" fmla="*/ 1196618 h 1663118"/>
                  <a:gd name="connsiteX5" fmla="*/ 1144842 w 2836761"/>
                  <a:gd name="connsiteY5" fmla="*/ 1077797 h 1663118"/>
                  <a:gd name="connsiteX6" fmla="*/ 628671 w 2836761"/>
                  <a:gd name="connsiteY6" fmla="*/ 901817 h 1663118"/>
                  <a:gd name="connsiteX7" fmla="*/ 85839 w 2836761"/>
                  <a:gd name="connsiteY7" fmla="*/ 1100227 h 1663118"/>
                  <a:gd name="connsiteX8" fmla="*/ 0 w 2836761"/>
                  <a:gd name="connsiteY8" fmla="*/ 1192032 h 1663118"/>
                  <a:gd name="connsiteX9" fmla="*/ 15417 w 2836761"/>
                  <a:gd name="connsiteY9" fmla="*/ 1163628 h 1663118"/>
                  <a:gd name="connsiteX10" fmla="*/ 80765 w 2836761"/>
                  <a:gd name="connsiteY10" fmla="*/ 839948 h 1663118"/>
                  <a:gd name="connsiteX11" fmla="*/ 15417 w 2836761"/>
                  <a:gd name="connsiteY11" fmla="*/ 516268 h 1663118"/>
                  <a:gd name="connsiteX12" fmla="*/ 1 w 2836761"/>
                  <a:gd name="connsiteY12" fmla="*/ 487867 h 1663118"/>
                  <a:gd name="connsiteX13" fmla="*/ 85839 w 2836761"/>
                  <a:gd name="connsiteY13" fmla="*/ 579671 h 1663118"/>
                  <a:gd name="connsiteX14" fmla="*/ 628671 w 2836761"/>
                  <a:gd name="connsiteY14" fmla="*/ 778080 h 1663118"/>
                  <a:gd name="connsiteX15" fmla="*/ 1144842 w 2836761"/>
                  <a:gd name="connsiteY15" fmla="*/ 602100 h 1663118"/>
                  <a:gd name="connsiteX16" fmla="*/ 1241073 w 2836761"/>
                  <a:gd name="connsiteY16" fmla="*/ 504044 h 1663118"/>
                  <a:gd name="connsiteX17" fmla="*/ 1315660 w 2836761"/>
                  <a:gd name="connsiteY17" fmla="*/ 366627 h 1663118"/>
                  <a:gd name="connsiteX18" fmla="*/ 2005202 w 2836761"/>
                  <a:gd name="connsiteY18" fmla="*/ 0 h 166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6761" h="1663118">
                    <a:moveTo>
                      <a:pt x="2005202" y="0"/>
                    </a:moveTo>
                    <a:cubicBezTo>
                      <a:pt x="2464459" y="0"/>
                      <a:pt x="2836761" y="372302"/>
                      <a:pt x="2836761" y="831559"/>
                    </a:cubicBezTo>
                    <a:cubicBezTo>
                      <a:pt x="2836761" y="1290816"/>
                      <a:pt x="2464459" y="1663118"/>
                      <a:pt x="2005202" y="1663118"/>
                    </a:cubicBezTo>
                    <a:cubicBezTo>
                      <a:pt x="1718166" y="1663118"/>
                      <a:pt x="1465098" y="1517688"/>
                      <a:pt x="1315660" y="1296492"/>
                    </a:cubicBezTo>
                    <a:lnTo>
                      <a:pt x="1261451" y="1196618"/>
                    </a:lnTo>
                    <a:lnTo>
                      <a:pt x="1144842" y="1077797"/>
                    </a:lnTo>
                    <a:cubicBezTo>
                      <a:pt x="1008512" y="968458"/>
                      <a:pt x="827411" y="901817"/>
                      <a:pt x="628671" y="901817"/>
                    </a:cubicBezTo>
                    <a:cubicBezTo>
                      <a:pt x="416682" y="901817"/>
                      <a:pt x="224762" y="977639"/>
                      <a:pt x="85839" y="1100227"/>
                    </a:cubicBezTo>
                    <a:lnTo>
                      <a:pt x="0" y="1192032"/>
                    </a:lnTo>
                    <a:lnTo>
                      <a:pt x="15417" y="1163628"/>
                    </a:lnTo>
                    <a:cubicBezTo>
                      <a:pt x="57496" y="1064142"/>
                      <a:pt x="80765" y="954762"/>
                      <a:pt x="80765" y="839948"/>
                    </a:cubicBezTo>
                    <a:cubicBezTo>
                      <a:pt x="80765" y="725134"/>
                      <a:pt x="57496" y="615754"/>
                      <a:pt x="15417" y="516268"/>
                    </a:cubicBezTo>
                    <a:lnTo>
                      <a:pt x="1" y="487867"/>
                    </a:lnTo>
                    <a:lnTo>
                      <a:pt x="85839" y="579671"/>
                    </a:lnTo>
                    <a:cubicBezTo>
                      <a:pt x="224762" y="702258"/>
                      <a:pt x="416682" y="778080"/>
                      <a:pt x="628671" y="778080"/>
                    </a:cubicBezTo>
                    <a:cubicBezTo>
                      <a:pt x="827411" y="778080"/>
                      <a:pt x="1008512" y="711440"/>
                      <a:pt x="1144842" y="602100"/>
                    </a:cubicBezTo>
                    <a:lnTo>
                      <a:pt x="1241073" y="504044"/>
                    </a:lnTo>
                    <a:lnTo>
                      <a:pt x="1315660" y="366627"/>
                    </a:lnTo>
                    <a:cubicBezTo>
                      <a:pt x="1465098" y="145431"/>
                      <a:pt x="1718166" y="0"/>
                      <a:pt x="200520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D80F75A-95EF-40DD-A03E-706230CBB7FE}"/>
                  </a:ext>
                </a:extLst>
              </p:cNvPr>
              <p:cNvSpPr/>
              <p:nvPr/>
            </p:nvSpPr>
            <p:spPr>
              <a:xfrm>
                <a:off x="1501792" y="2362024"/>
                <a:ext cx="2133951" cy="21339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072C1BD-1ECB-4091-8776-AB179D202E94}"/>
                  </a:ext>
                </a:extLst>
              </p:cNvPr>
              <p:cNvSpPr/>
              <p:nvPr/>
            </p:nvSpPr>
            <p:spPr>
              <a:xfrm>
                <a:off x="1754547" y="2614778"/>
                <a:ext cx="1628439" cy="16284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E1EFE19-1F56-48F3-B113-E54AF003B664}"/>
                  </a:ext>
                </a:extLst>
              </p:cNvPr>
              <p:cNvSpPr/>
              <p:nvPr/>
            </p:nvSpPr>
            <p:spPr>
              <a:xfrm>
                <a:off x="5281780" y="2614778"/>
                <a:ext cx="1628439" cy="16284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5BE3ECBD-C716-41A3-B6A0-80CCD96A1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053" y="2681284"/>
                <a:ext cx="1495425" cy="1495425"/>
              </a:xfrm>
              <a:prstGeom prst="rect">
                <a:avLst/>
              </a:prstGeom>
              <a:effectLst>
                <a:softEdge rad="228600"/>
              </a:effectLst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196CD574-E457-4768-A09C-B4CCB3BBD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3282" y="2682709"/>
                <a:ext cx="1494000" cy="1494000"/>
              </a:xfrm>
              <a:prstGeom prst="rect">
                <a:avLst/>
              </a:prstGeom>
              <a:effectLst>
                <a:softEdge rad="203200"/>
              </a:effectLst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E5C068-2EEF-4FDC-BB08-C56A28F260B9}"/>
              </a:ext>
            </a:extLst>
          </p:cNvPr>
          <p:cNvGrpSpPr/>
          <p:nvPr/>
        </p:nvGrpSpPr>
        <p:grpSpPr>
          <a:xfrm>
            <a:off x="4148017" y="383291"/>
            <a:ext cx="3896339" cy="1107996"/>
            <a:chOff x="8204433" y="75501"/>
            <a:chExt cx="3896339" cy="110799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11C635-0029-4751-8914-8F255028A62D}"/>
                </a:ext>
              </a:extLst>
            </p:cNvPr>
            <p:cNvSpPr txBox="1"/>
            <p:nvPr/>
          </p:nvSpPr>
          <p:spPr>
            <a:xfrm>
              <a:off x="8204433" y="75501"/>
              <a:ext cx="38963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 </a:t>
              </a:r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66C2629-7384-4DE6-B268-C5C52761BCBD}"/>
                </a:ext>
              </a:extLst>
            </p:cNvPr>
            <p:cNvCxnSpPr/>
            <p:nvPr/>
          </p:nvCxnSpPr>
          <p:spPr>
            <a:xfrm>
              <a:off x="8295661" y="1107996"/>
              <a:ext cx="3714750" cy="0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6">
            <a:extLst>
              <a:ext uri="{FF2B5EF4-FFF2-40B4-BE49-F238E27FC236}">
                <a16:creationId xmlns:a16="http://schemas.microsoft.com/office/drawing/2014/main" id="{9E3D2B82-07AE-4CC4-9AC0-630EA78C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38" y="4990699"/>
            <a:ext cx="2259362" cy="1672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3E21378E-4CB5-4D04-94CE-D657A8B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73" y="4990699"/>
            <a:ext cx="3382340" cy="1672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892338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9A0EBF-CE53-48EA-8CF6-318EF85FE62F}"/>
              </a:ext>
            </a:extLst>
          </p:cNvPr>
          <p:cNvGrpSpPr/>
          <p:nvPr/>
        </p:nvGrpSpPr>
        <p:grpSpPr>
          <a:xfrm>
            <a:off x="1985683" y="1261872"/>
            <a:ext cx="7500474" cy="3633291"/>
            <a:chOff x="472434" y="-172926"/>
            <a:chExt cx="6706492" cy="324868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1AC6AE3-6194-46F5-A7A8-0C0C5F8F3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0" t="2725" r="-11331" b="44259"/>
            <a:stretch/>
          </p:blipFill>
          <p:spPr>
            <a:xfrm>
              <a:off x="472434" y="-87502"/>
              <a:ext cx="5623565" cy="3163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B10A899-CCD7-4090-8175-6F1AFEC2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13" y="-172926"/>
              <a:ext cx="2742813" cy="3248679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694736-EF9F-4860-9FD2-8664BA0137C0}"/>
                </a:ext>
              </a:extLst>
            </p:cNvPr>
            <p:cNvGrpSpPr/>
            <p:nvPr/>
          </p:nvGrpSpPr>
          <p:grpSpPr>
            <a:xfrm>
              <a:off x="1157655" y="861292"/>
              <a:ext cx="5659825" cy="2133952"/>
              <a:chOff x="1501792" y="2362024"/>
              <a:chExt cx="5659825" cy="2133952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6A7B3F24-0F81-40D2-ABE3-5729F49D0D45}"/>
                  </a:ext>
                </a:extLst>
              </p:cNvPr>
              <p:cNvSpPr/>
              <p:nvPr/>
            </p:nvSpPr>
            <p:spPr>
              <a:xfrm>
                <a:off x="3521761" y="2362025"/>
                <a:ext cx="3639856" cy="2133951"/>
              </a:xfrm>
              <a:custGeom>
                <a:avLst/>
                <a:gdLst>
                  <a:gd name="connsiteX0" fmla="*/ 2005202 w 2836761"/>
                  <a:gd name="connsiteY0" fmla="*/ 0 h 1663118"/>
                  <a:gd name="connsiteX1" fmla="*/ 2836761 w 2836761"/>
                  <a:gd name="connsiteY1" fmla="*/ 831559 h 1663118"/>
                  <a:gd name="connsiteX2" fmla="*/ 2005202 w 2836761"/>
                  <a:gd name="connsiteY2" fmla="*/ 1663118 h 1663118"/>
                  <a:gd name="connsiteX3" fmla="*/ 1315660 w 2836761"/>
                  <a:gd name="connsiteY3" fmla="*/ 1296492 h 1663118"/>
                  <a:gd name="connsiteX4" fmla="*/ 1261451 w 2836761"/>
                  <a:gd name="connsiteY4" fmla="*/ 1196618 h 1663118"/>
                  <a:gd name="connsiteX5" fmla="*/ 1144842 w 2836761"/>
                  <a:gd name="connsiteY5" fmla="*/ 1077797 h 1663118"/>
                  <a:gd name="connsiteX6" fmla="*/ 628671 w 2836761"/>
                  <a:gd name="connsiteY6" fmla="*/ 901817 h 1663118"/>
                  <a:gd name="connsiteX7" fmla="*/ 85839 w 2836761"/>
                  <a:gd name="connsiteY7" fmla="*/ 1100227 h 1663118"/>
                  <a:gd name="connsiteX8" fmla="*/ 0 w 2836761"/>
                  <a:gd name="connsiteY8" fmla="*/ 1192032 h 1663118"/>
                  <a:gd name="connsiteX9" fmla="*/ 15417 w 2836761"/>
                  <a:gd name="connsiteY9" fmla="*/ 1163628 h 1663118"/>
                  <a:gd name="connsiteX10" fmla="*/ 80765 w 2836761"/>
                  <a:gd name="connsiteY10" fmla="*/ 839948 h 1663118"/>
                  <a:gd name="connsiteX11" fmla="*/ 15417 w 2836761"/>
                  <a:gd name="connsiteY11" fmla="*/ 516268 h 1663118"/>
                  <a:gd name="connsiteX12" fmla="*/ 1 w 2836761"/>
                  <a:gd name="connsiteY12" fmla="*/ 487867 h 1663118"/>
                  <a:gd name="connsiteX13" fmla="*/ 85839 w 2836761"/>
                  <a:gd name="connsiteY13" fmla="*/ 579671 h 1663118"/>
                  <a:gd name="connsiteX14" fmla="*/ 628671 w 2836761"/>
                  <a:gd name="connsiteY14" fmla="*/ 778080 h 1663118"/>
                  <a:gd name="connsiteX15" fmla="*/ 1144842 w 2836761"/>
                  <a:gd name="connsiteY15" fmla="*/ 602100 h 1663118"/>
                  <a:gd name="connsiteX16" fmla="*/ 1241073 w 2836761"/>
                  <a:gd name="connsiteY16" fmla="*/ 504044 h 1663118"/>
                  <a:gd name="connsiteX17" fmla="*/ 1315660 w 2836761"/>
                  <a:gd name="connsiteY17" fmla="*/ 366627 h 1663118"/>
                  <a:gd name="connsiteX18" fmla="*/ 2005202 w 2836761"/>
                  <a:gd name="connsiteY18" fmla="*/ 0 h 166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6761" h="1663118">
                    <a:moveTo>
                      <a:pt x="2005202" y="0"/>
                    </a:moveTo>
                    <a:cubicBezTo>
                      <a:pt x="2464459" y="0"/>
                      <a:pt x="2836761" y="372302"/>
                      <a:pt x="2836761" y="831559"/>
                    </a:cubicBezTo>
                    <a:cubicBezTo>
                      <a:pt x="2836761" y="1290816"/>
                      <a:pt x="2464459" y="1663118"/>
                      <a:pt x="2005202" y="1663118"/>
                    </a:cubicBezTo>
                    <a:cubicBezTo>
                      <a:pt x="1718166" y="1663118"/>
                      <a:pt x="1465098" y="1517688"/>
                      <a:pt x="1315660" y="1296492"/>
                    </a:cubicBezTo>
                    <a:lnTo>
                      <a:pt x="1261451" y="1196618"/>
                    </a:lnTo>
                    <a:lnTo>
                      <a:pt x="1144842" y="1077797"/>
                    </a:lnTo>
                    <a:cubicBezTo>
                      <a:pt x="1008512" y="968458"/>
                      <a:pt x="827411" y="901817"/>
                      <a:pt x="628671" y="901817"/>
                    </a:cubicBezTo>
                    <a:cubicBezTo>
                      <a:pt x="416682" y="901817"/>
                      <a:pt x="224762" y="977639"/>
                      <a:pt x="85839" y="1100227"/>
                    </a:cubicBezTo>
                    <a:lnTo>
                      <a:pt x="0" y="1192032"/>
                    </a:lnTo>
                    <a:lnTo>
                      <a:pt x="15417" y="1163628"/>
                    </a:lnTo>
                    <a:cubicBezTo>
                      <a:pt x="57496" y="1064142"/>
                      <a:pt x="80765" y="954762"/>
                      <a:pt x="80765" y="839948"/>
                    </a:cubicBezTo>
                    <a:cubicBezTo>
                      <a:pt x="80765" y="725134"/>
                      <a:pt x="57496" y="615754"/>
                      <a:pt x="15417" y="516268"/>
                    </a:cubicBezTo>
                    <a:lnTo>
                      <a:pt x="1" y="487867"/>
                    </a:lnTo>
                    <a:lnTo>
                      <a:pt x="85839" y="579671"/>
                    </a:lnTo>
                    <a:cubicBezTo>
                      <a:pt x="224762" y="702258"/>
                      <a:pt x="416682" y="778080"/>
                      <a:pt x="628671" y="778080"/>
                    </a:cubicBezTo>
                    <a:cubicBezTo>
                      <a:pt x="827411" y="778080"/>
                      <a:pt x="1008512" y="711440"/>
                      <a:pt x="1144842" y="602100"/>
                    </a:cubicBezTo>
                    <a:lnTo>
                      <a:pt x="1241073" y="504044"/>
                    </a:lnTo>
                    <a:lnTo>
                      <a:pt x="1315660" y="366627"/>
                    </a:lnTo>
                    <a:cubicBezTo>
                      <a:pt x="1465098" y="145431"/>
                      <a:pt x="1718166" y="0"/>
                      <a:pt x="200520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D80F75A-95EF-40DD-A03E-706230CBB7FE}"/>
                  </a:ext>
                </a:extLst>
              </p:cNvPr>
              <p:cNvSpPr/>
              <p:nvPr/>
            </p:nvSpPr>
            <p:spPr>
              <a:xfrm>
                <a:off x="1501792" y="2362024"/>
                <a:ext cx="2133951" cy="21339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072C1BD-1ECB-4091-8776-AB179D202E94}"/>
                  </a:ext>
                </a:extLst>
              </p:cNvPr>
              <p:cNvSpPr/>
              <p:nvPr/>
            </p:nvSpPr>
            <p:spPr>
              <a:xfrm>
                <a:off x="1754547" y="2614778"/>
                <a:ext cx="1628439" cy="16284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E1EFE19-1F56-48F3-B113-E54AF003B664}"/>
                  </a:ext>
                </a:extLst>
              </p:cNvPr>
              <p:cNvSpPr/>
              <p:nvPr/>
            </p:nvSpPr>
            <p:spPr>
              <a:xfrm>
                <a:off x="5281780" y="2614778"/>
                <a:ext cx="1628439" cy="16284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5BE3ECBD-C716-41A3-B6A0-80CCD96A1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053" y="2681284"/>
                <a:ext cx="1495425" cy="1495425"/>
              </a:xfrm>
              <a:prstGeom prst="rect">
                <a:avLst/>
              </a:prstGeom>
              <a:effectLst>
                <a:softEdge rad="228600"/>
              </a:effectLst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196CD574-E457-4768-A09C-B4CCB3BBD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3282" y="2682709"/>
                <a:ext cx="1494000" cy="1494000"/>
              </a:xfrm>
              <a:prstGeom prst="rect">
                <a:avLst/>
              </a:prstGeom>
              <a:effectLst>
                <a:softEdge rad="203200"/>
              </a:effectLst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E5C068-2EEF-4FDC-BB08-C56A28F260B9}"/>
              </a:ext>
            </a:extLst>
          </p:cNvPr>
          <p:cNvGrpSpPr/>
          <p:nvPr/>
        </p:nvGrpSpPr>
        <p:grpSpPr>
          <a:xfrm>
            <a:off x="4148017" y="383291"/>
            <a:ext cx="3896339" cy="1107996"/>
            <a:chOff x="8204433" y="75501"/>
            <a:chExt cx="3896339" cy="110799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11C635-0029-4751-8914-8F255028A62D}"/>
                </a:ext>
              </a:extLst>
            </p:cNvPr>
            <p:cNvSpPr txBox="1"/>
            <p:nvPr/>
          </p:nvSpPr>
          <p:spPr>
            <a:xfrm>
              <a:off x="8204433" y="75501"/>
              <a:ext cx="38963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 기능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66C2629-7384-4DE6-B268-C5C52761BCBD}"/>
                </a:ext>
              </a:extLst>
            </p:cNvPr>
            <p:cNvCxnSpPr/>
            <p:nvPr/>
          </p:nvCxnSpPr>
          <p:spPr>
            <a:xfrm>
              <a:off x="8295661" y="1107996"/>
              <a:ext cx="3714750" cy="0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래픽 16" descr="확인 표시">
            <a:extLst>
              <a:ext uri="{FF2B5EF4-FFF2-40B4-BE49-F238E27FC236}">
                <a16:creationId xmlns:a16="http://schemas.microsoft.com/office/drawing/2014/main" id="{0E155BBC-26F7-4152-950D-7C30DEF31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774" y="5525561"/>
            <a:ext cx="234622" cy="234622"/>
          </a:xfrm>
          <a:prstGeom prst="rect">
            <a:avLst/>
          </a:prstGeom>
        </p:spPr>
      </p:pic>
      <p:pic>
        <p:nvPicPr>
          <p:cNvPr id="18" name="그래픽 17" descr="확인 표시">
            <a:extLst>
              <a:ext uri="{FF2B5EF4-FFF2-40B4-BE49-F238E27FC236}">
                <a16:creationId xmlns:a16="http://schemas.microsoft.com/office/drawing/2014/main" id="{9A0A2289-FA9A-4101-8361-17C40E1F5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774" y="5791594"/>
            <a:ext cx="234622" cy="234622"/>
          </a:xfrm>
          <a:prstGeom prst="rect">
            <a:avLst/>
          </a:prstGeom>
        </p:spPr>
      </p:pic>
      <p:pic>
        <p:nvPicPr>
          <p:cNvPr id="19" name="그래픽 18" descr="확인 표시">
            <a:extLst>
              <a:ext uri="{FF2B5EF4-FFF2-40B4-BE49-F238E27FC236}">
                <a16:creationId xmlns:a16="http://schemas.microsoft.com/office/drawing/2014/main" id="{7B15D945-536A-45F3-9BA1-2627933F4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774" y="6026216"/>
            <a:ext cx="234622" cy="234622"/>
          </a:xfrm>
          <a:prstGeom prst="rect">
            <a:avLst/>
          </a:prstGeom>
        </p:spPr>
      </p:pic>
      <p:pic>
        <p:nvPicPr>
          <p:cNvPr id="20" name="그래픽 19" descr="확인 표시">
            <a:extLst>
              <a:ext uri="{FF2B5EF4-FFF2-40B4-BE49-F238E27FC236}">
                <a16:creationId xmlns:a16="http://schemas.microsoft.com/office/drawing/2014/main" id="{3921A257-79A0-42F3-BC04-791278B8A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774" y="6295520"/>
            <a:ext cx="234622" cy="234622"/>
          </a:xfrm>
          <a:prstGeom prst="rect">
            <a:avLst/>
          </a:prstGeom>
        </p:spPr>
      </p:pic>
      <p:pic>
        <p:nvPicPr>
          <p:cNvPr id="21" name="그래픽 20" descr="확인 표시">
            <a:extLst>
              <a:ext uri="{FF2B5EF4-FFF2-40B4-BE49-F238E27FC236}">
                <a16:creationId xmlns:a16="http://schemas.microsoft.com/office/drawing/2014/main" id="{22D97566-ACC5-46F9-92D9-5D0B8C006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4873" y="5525561"/>
            <a:ext cx="234622" cy="234622"/>
          </a:xfrm>
          <a:prstGeom prst="rect">
            <a:avLst/>
          </a:prstGeom>
        </p:spPr>
      </p:pic>
      <p:pic>
        <p:nvPicPr>
          <p:cNvPr id="22" name="그래픽 21" descr="확인 표시">
            <a:extLst>
              <a:ext uri="{FF2B5EF4-FFF2-40B4-BE49-F238E27FC236}">
                <a16:creationId xmlns:a16="http://schemas.microsoft.com/office/drawing/2014/main" id="{11EA8D3E-1317-4ED8-8E24-0320952DC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4873" y="5782013"/>
            <a:ext cx="234622" cy="234622"/>
          </a:xfrm>
          <a:prstGeom prst="rect">
            <a:avLst/>
          </a:prstGeom>
        </p:spPr>
      </p:pic>
      <p:pic>
        <p:nvPicPr>
          <p:cNvPr id="24" name="그래픽 23" descr="확인 표시">
            <a:extLst>
              <a:ext uri="{FF2B5EF4-FFF2-40B4-BE49-F238E27FC236}">
                <a16:creationId xmlns:a16="http://schemas.microsoft.com/office/drawing/2014/main" id="{CB6BFF94-9B4C-4D22-A399-9D86204E6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4873" y="6026216"/>
            <a:ext cx="234622" cy="234622"/>
          </a:xfrm>
          <a:prstGeom prst="rect">
            <a:avLst/>
          </a:prstGeom>
        </p:spPr>
      </p:pic>
      <p:pic>
        <p:nvPicPr>
          <p:cNvPr id="27" name="그래픽 26" descr="확인 표시">
            <a:extLst>
              <a:ext uri="{FF2B5EF4-FFF2-40B4-BE49-F238E27FC236}">
                <a16:creationId xmlns:a16="http://schemas.microsoft.com/office/drawing/2014/main" id="{D2068FF6-369F-426D-944E-A9FF032A6A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4873" y="6285610"/>
            <a:ext cx="234622" cy="2346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3FA3D0-E54E-45D9-A9BE-1737DC270DA1}"/>
              </a:ext>
            </a:extLst>
          </p:cNvPr>
          <p:cNvSpPr txBox="1"/>
          <p:nvPr/>
        </p:nvSpPr>
        <p:spPr>
          <a:xfrm>
            <a:off x="2801979" y="5040128"/>
            <a:ext cx="2202924" cy="447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1FA09-1F0F-4F6F-95C6-09C16525C191}"/>
              </a:ext>
            </a:extLst>
          </p:cNvPr>
          <p:cNvSpPr txBox="1"/>
          <p:nvPr/>
        </p:nvSpPr>
        <p:spPr>
          <a:xfrm>
            <a:off x="6646221" y="5040128"/>
            <a:ext cx="2404086" cy="447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96D56B-EF48-475B-96F5-B362BAD16CA3}"/>
              </a:ext>
            </a:extLst>
          </p:cNvPr>
          <p:cNvSpPr txBox="1"/>
          <p:nvPr/>
        </p:nvSpPr>
        <p:spPr>
          <a:xfrm>
            <a:off x="3166868" y="5487607"/>
            <a:ext cx="3258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옵션 검색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상세정보 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경매장 실시간 데이터 연동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검색정보 가격 그래프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2F7A27-B19F-432C-B4F6-9552A8289560}"/>
              </a:ext>
            </a:extLst>
          </p:cNvPr>
          <p:cNvSpPr txBox="1"/>
          <p:nvPr/>
        </p:nvSpPr>
        <p:spPr>
          <a:xfrm>
            <a:off x="7017616" y="5487607"/>
            <a:ext cx="3360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KR Realm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Top Ranking 5 Players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금주의 챔피언 로테이션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승률 그래프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833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F95625C9-1C4F-497B-B9AC-B62299EA1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0" y="0"/>
            <a:ext cx="2032000" cy="801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A9F83-A663-4A82-8DCB-2725EC5AA217}"/>
              </a:ext>
            </a:extLst>
          </p:cNvPr>
          <p:cNvSpPr txBox="1"/>
          <p:nvPr/>
        </p:nvSpPr>
        <p:spPr>
          <a:xfrm>
            <a:off x="2494326" y="1417739"/>
            <a:ext cx="479570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게임 데이터 활용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접근 위한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API KEY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취득 신청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그래픽 리소스 수집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아이콘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티어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rPr>
              <a:t>	    ︙</a:t>
            </a:r>
          </a:p>
          <a:p>
            <a:pPr lvl="1"/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기획안 마감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 발표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Hub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remote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repository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10~11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3A5FA-4DC6-4B9F-9185-1DFDACB7A943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2523704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16819DCD-8C8A-40C9-8B8F-8511F02AC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2032000" y="0"/>
            <a:ext cx="2032000" cy="801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4AE35-1217-4DB4-886D-33712A5F91F5}"/>
              </a:ext>
            </a:extLst>
          </p:cNvPr>
          <p:cNvSpPr txBox="1"/>
          <p:nvPr/>
        </p:nvSpPr>
        <p:spPr>
          <a:xfrm>
            <a:off x="4667077" y="1417739"/>
            <a:ext cx="498865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GUI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활용한 윈도우 구성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Tab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앱 기능 분기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tkinter.ttk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아이템 검색 및 출력 기능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 및 출력 기능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 리소스 수집 및 제작</a:t>
            </a:r>
            <a:endParaRPr lang="en-US" altLang="ko-KR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11~12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EBECC-3CF8-4C18-BF04-C0D6FBF26440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992111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D0C1F335-0D28-47A1-B626-84614BAF2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4064000" y="0"/>
            <a:ext cx="2032000" cy="8013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5ADAB-A911-4A38-9BD1-1ADD0D7C5457}"/>
              </a:ext>
            </a:extLst>
          </p:cNvPr>
          <p:cNvSpPr txBox="1"/>
          <p:nvPr/>
        </p:nvSpPr>
        <p:spPr>
          <a:xfrm>
            <a:off x="6483845" y="1417739"/>
            <a:ext cx="498390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연동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검색  출력 정보 이미지 연동 보완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데이터 출력 정보 이미지 연동 및 보완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무료 챔피언 로테이션 표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상위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랭커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 표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승률 그래프 구현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12~13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4271F-0A7E-4861-AD6E-1460E9AFFBDF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3885647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5410F6E0-0673-496F-9D0C-0988046DB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6096000" y="0"/>
            <a:ext cx="2032000" cy="8013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9C89C-F276-46CD-9CD0-0BE541ED8B82}"/>
              </a:ext>
            </a:extLst>
          </p:cNvPr>
          <p:cNvSpPr txBox="1"/>
          <p:nvPr/>
        </p:nvSpPr>
        <p:spPr>
          <a:xfrm>
            <a:off x="519265" y="1417739"/>
            <a:ext cx="51433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Plan B 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 유무 판단</a:t>
            </a: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→ </a:t>
            </a:r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API KEY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발급 지연에 의한 네이버 도서 검색 기능 구현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13~14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529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C0E76536-096B-4A32-A57F-0BD20802D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8128000" y="0"/>
            <a:ext cx="2032000" cy="8013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C0C5E-D78F-4C02-9AA7-389B070CFB90}"/>
              </a:ext>
            </a:extLst>
          </p:cNvPr>
          <p:cNvSpPr txBox="1"/>
          <p:nvPr/>
        </p:nvSpPr>
        <p:spPr>
          <a:xfrm>
            <a:off x="4067813" y="1417739"/>
            <a:ext cx="358294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소프트웨어 미비점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추가기능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C/C++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라이브러리 연동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텔레그램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봇  연동 알림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B0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그래픽 요소 보완</a:t>
            </a:r>
            <a:endParaRPr lang="en-US" altLang="ko-KR" dirty="0">
              <a:solidFill>
                <a:srgbClr val="00B0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B0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 애니메이션</a:t>
            </a:r>
            <a:endParaRPr lang="en-US" altLang="ko-KR" dirty="0">
              <a:solidFill>
                <a:srgbClr val="00B0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14~15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390C4E7-27B1-4FFE-A336-12E6F849655F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206F136-EE16-476D-B02C-57D13C287D6F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55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4E11D5A6-D09B-42DD-8616-63205D34F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10160000" y="0"/>
            <a:ext cx="2032000" cy="8013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73F6-367A-450E-9C6A-1C9206AED426}"/>
              </a:ext>
            </a:extLst>
          </p:cNvPr>
          <p:cNvSpPr txBox="1"/>
          <p:nvPr/>
        </p:nvSpPr>
        <p:spPr>
          <a:xfrm>
            <a:off x="5426830" y="1417739"/>
            <a:ext cx="40946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배포 파일 준비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distutils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15~16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378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267</Words>
  <Application>Microsoft Office PowerPoint</Application>
  <PresentationFormat>와이드스크린</PresentationFormat>
  <Paragraphs>88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나눔고딕</vt:lpstr>
      <vt:lpstr>나눔바른고딕OTF</vt:lpstr>
      <vt:lpstr>HY헤드라인M</vt:lpstr>
      <vt:lpstr>Arial</vt:lpstr>
      <vt:lpstr>Office 테마</vt:lpstr>
      <vt:lpstr>스크립트 언어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스크립트 언어  텀프로젝트 기획발표</dc:title>
  <dc:creator>minsu Song</dc:creator>
  <cp:lastModifiedBy>minsu Song</cp:lastModifiedBy>
  <cp:revision>101</cp:revision>
  <dcterms:created xsi:type="dcterms:W3CDTF">2019-05-11T14:54:51Z</dcterms:created>
  <dcterms:modified xsi:type="dcterms:W3CDTF">2019-05-28T13:52:39Z</dcterms:modified>
</cp:coreProperties>
</file>